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6256000" cy="9144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61" d="100"/>
          <a:sy n="61" d="100"/>
        </p:scale>
        <p:origin x="30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Office PowerPoint</Application>
  <PresentationFormat>Personnalisé</PresentationFormat>
  <Paragraphs>0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HP</dc:creator>
  <cp:lastModifiedBy>HP</cp:lastModifiedBy>
  <cp:revision>1</cp:revision>
  <dcterms:created xsi:type="dcterms:W3CDTF">2006-08-16T00:00:00Z</dcterms:created>
  <dcterms:modified xsi:type="dcterms:W3CDTF">2026-03-09T17:51:08Z</dcterms:modified>
</cp:coreProperties>
</file>