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9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lérie YONNET" userId="1c977a84efefae9f" providerId="LiveId" clId="{39ECCBF5-5BE6-4CCB-AC62-C6FC314AA999}"/>
    <pc:docChg chg="modSld">
      <pc:chgData name="Valérie YONNET" userId="1c977a84efefae9f" providerId="LiveId" clId="{39ECCBF5-5BE6-4CCB-AC62-C6FC314AA999}" dt="2024-04-24T10:56:36.120" v="1" actId="1076"/>
      <pc:docMkLst>
        <pc:docMk/>
      </pc:docMkLst>
      <pc:sldChg chg="modSp mod">
        <pc:chgData name="Valérie YONNET" userId="1c977a84efefae9f" providerId="LiveId" clId="{39ECCBF5-5BE6-4CCB-AC62-C6FC314AA999}" dt="2024-04-24T10:56:36.120" v="1" actId="1076"/>
        <pc:sldMkLst>
          <pc:docMk/>
          <pc:sldMk cId="1776925784" sldId="264"/>
        </pc:sldMkLst>
        <pc:picChg chg="mod">
          <ac:chgData name="Valérie YONNET" userId="1c977a84efefae9f" providerId="LiveId" clId="{39ECCBF5-5BE6-4CCB-AC62-C6FC314AA999}" dt="2024-04-24T10:56:36.120" v="1" actId="1076"/>
          <ac:picMkLst>
            <pc:docMk/>
            <pc:sldMk cId="1776925784" sldId="264"/>
            <ac:picMk id="7" creationId="{646D98E2-5CC4-E7CE-17CF-DBD32AEB70D9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D0D3E6-6D28-F05E-E44A-1E63506EEA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E0C238F-D5C5-743D-3243-2A1516F36D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ECE3323-3246-AB43-D46E-64626D65C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9D49F-AA9B-45C9-BD70-FCB396011825}" type="datetimeFigureOut">
              <a:rPr lang="fr-FR" smtClean="0"/>
              <a:t>24/04/2024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73DC1B2-7A1A-90B7-E65D-A8164D5B5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E055E86-D42E-9E1D-44C2-3FE1BD375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C62AF-83BF-4ADF-9C6E-C4842D187A83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76265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EF0A412-A493-C8E6-FF80-C4EC2C4C5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ABEED98-2CE2-13E7-3C51-4EE8ABB8BA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67A3410-4D3A-8323-680C-D49EBD567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9D49F-AA9B-45C9-BD70-FCB396011825}" type="datetimeFigureOut">
              <a:rPr lang="fr-FR" smtClean="0"/>
              <a:t>24/04/2024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FBE110A-DEF2-2C8E-FA1F-B94AD2EB2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EBB8958-C91F-23E6-507F-DB703C5E9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C62AF-83BF-4ADF-9C6E-C4842D187A83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65075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E4703FE7-2E83-73CF-DF13-E29E589959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141A7F5-D026-32A0-E87D-25028F531A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BD346CE-46D5-8B98-6681-1672D7151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9D49F-AA9B-45C9-BD70-FCB396011825}" type="datetimeFigureOut">
              <a:rPr lang="fr-FR" smtClean="0"/>
              <a:t>24/04/2024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BE900D5-8087-D1F1-5743-D9531C1DD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ECA93E7-D377-3C85-BEBA-9E42B50CC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C62AF-83BF-4ADF-9C6E-C4842D187A83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1833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E297D5F-FFD1-DA30-C717-91278952FF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8536ACD-3FC8-21CD-BFBD-BF8A150CED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48991D5-21C1-5B91-010A-AF394D6CE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9D49F-AA9B-45C9-BD70-FCB396011825}" type="datetimeFigureOut">
              <a:rPr lang="fr-FR" smtClean="0"/>
              <a:t>24/04/2024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A5A3410-8E1A-9212-73E3-47BDF8592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DCC4403-54BD-C2F4-182C-A41480835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C62AF-83BF-4ADF-9C6E-C4842D187A83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80091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17ABEE-252B-0F1C-0B76-A03D3E434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AEA3BDA-EAA8-8CB6-9DB8-99FC5ED37E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D893088-1A63-3157-FFD4-36192928F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9D49F-AA9B-45C9-BD70-FCB396011825}" type="datetimeFigureOut">
              <a:rPr lang="fr-FR" smtClean="0"/>
              <a:t>24/04/2024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FC831AD-DF85-9506-7F30-DA74621AF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87A8D7D-8BC1-1BE0-8E57-011940D8D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C62AF-83BF-4ADF-9C6E-C4842D187A83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35795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2E012CC-BB0D-12FC-478A-D5B80B544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30FF414-CBD5-053A-1B00-CFA26ACE0A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F1FDB09-58B9-D90F-B18A-457BE6E1C7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F007825-1D4C-D55C-2EE3-95E195886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9D49F-AA9B-45C9-BD70-FCB396011825}" type="datetimeFigureOut">
              <a:rPr lang="fr-FR" smtClean="0"/>
              <a:t>24/04/2024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F9A925E-12B1-E268-7D14-8A6CF9B98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A3D03F1-6AA5-673D-5839-472A5A239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C62AF-83BF-4ADF-9C6E-C4842D187A83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6544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A8AC72-B84E-8AAA-6201-745635BE43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23CAE1B-540C-29F5-DA3F-75BCBA40DA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08E2B21-08DA-3B76-1232-60E1960FC5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4095F57-5DC4-B60B-6FA9-638EFE8D760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3EC82F5-AE2B-D464-6EF6-8A7B103CA5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80C8C30-43BD-2393-FF67-4861C5E3FE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9D49F-AA9B-45C9-BD70-FCB396011825}" type="datetimeFigureOut">
              <a:rPr lang="fr-FR" smtClean="0"/>
              <a:t>24/04/2024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C4918CC-8023-3A18-2FA1-E17F463EE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4894ED9-3A0E-00E5-DE6B-938A7FACC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C62AF-83BF-4ADF-9C6E-C4842D187A83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90796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263D5E-83BC-FB92-C391-38B122B683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7ED59AA-C802-087E-8019-8DC4133236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9D49F-AA9B-45C9-BD70-FCB396011825}" type="datetimeFigureOut">
              <a:rPr lang="fr-FR" smtClean="0"/>
              <a:t>24/04/2024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0E425BE-A110-D191-64D9-BBD6F8D1D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1FAE45A-A371-44E2-62F2-55452A8D1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C62AF-83BF-4ADF-9C6E-C4842D187A83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90659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BB105FB-9F7C-71F7-1129-3322DBE0A7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9D49F-AA9B-45C9-BD70-FCB396011825}" type="datetimeFigureOut">
              <a:rPr lang="fr-FR" smtClean="0"/>
              <a:t>24/04/2024</a:t>
            </a:fld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857CD83-BA86-599B-6D86-CE81B8194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074D120-E752-B3A0-43CB-D952169A8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C62AF-83BF-4ADF-9C6E-C4842D187A83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51893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A4BC5B-477F-9ADC-8A13-2970C2F4DB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68C0281-6139-B5FB-0B1C-D4743C803C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B2A5E30-876B-D73E-C649-B04E7CB7A1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D5791B0-9508-3A82-0CDB-5B74C2B41E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9D49F-AA9B-45C9-BD70-FCB396011825}" type="datetimeFigureOut">
              <a:rPr lang="fr-FR" smtClean="0"/>
              <a:t>24/04/2024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42087FE-4D18-5192-AD51-1A17D3384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C3049A4-3B5E-B7AD-1204-42FE9697F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C62AF-83BF-4ADF-9C6E-C4842D187A83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51015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343A90D-A0A0-E206-F5CF-AF5B7118D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8D81B9A-077C-B132-1443-53176DE9E3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12E5C76-AFE0-E7F6-7A03-7C1CDA6931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E917317-A589-AAB6-5E5A-0C39BC38B6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9D49F-AA9B-45C9-BD70-FCB396011825}" type="datetimeFigureOut">
              <a:rPr lang="fr-FR" smtClean="0"/>
              <a:t>24/04/2024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4E70312-AECC-83D8-ADF3-89C94442A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3F5F1A1-1971-C567-1CFE-E79B59557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C62AF-83BF-4ADF-9C6E-C4842D187A83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89420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1D15649-0ECA-3D2F-D43E-87C6DCB1F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0F31453-30A2-E87E-4221-A8063070F5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127E43B-CA71-6373-BECA-A89561D2FE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FC9D49F-AA9B-45C9-BD70-FCB396011825}" type="datetimeFigureOut">
              <a:rPr lang="fr-FR" smtClean="0"/>
              <a:t>24/04/2024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AE09A8C-645B-0F18-F0FE-A4E4EF371D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B0B0982-9A0D-054A-DED9-21B1FA7309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9DC62AF-83BF-4ADF-9C6E-C4842D187A83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82692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5" Type="http://schemas.openxmlformats.org/officeDocument/2006/relationships/image" Target="../media/image4.png"/><Relationship Id="rId4" Type="http://schemas.openxmlformats.org/officeDocument/2006/relationships/image" Target="../media/image8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4.png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4.png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4.png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habits, plein air, arbre, personne&#10;&#10;Description générée automatiquement">
            <a:extLst>
              <a:ext uri="{FF2B5EF4-FFF2-40B4-BE49-F238E27FC236}">
                <a16:creationId xmlns:a16="http://schemas.microsoft.com/office/drawing/2014/main" id="{09A15AFD-E5D8-0FEE-1813-0DE727CCE9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6030" y="1295488"/>
            <a:ext cx="9938656" cy="520319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2AFEB463-E7EF-13EF-7142-62FCBBC6140B}"/>
              </a:ext>
            </a:extLst>
          </p:cNvPr>
          <p:cNvSpPr txBox="1"/>
          <p:nvPr/>
        </p:nvSpPr>
        <p:spPr>
          <a:xfrm>
            <a:off x="1088571" y="152400"/>
            <a:ext cx="92419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Histoire</a:t>
            </a:r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imaginée</a:t>
            </a:r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et </a:t>
            </a:r>
            <a:r>
              <a:rPr lang="en-US" sz="24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écrite</a:t>
            </a:r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en</a:t>
            </a:r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dictée</a:t>
            </a:r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à </a:t>
            </a:r>
            <a:r>
              <a:rPr lang="en-US" sz="24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l’adulte</a:t>
            </a:r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par les </a:t>
            </a:r>
            <a:r>
              <a:rPr lang="en-US" sz="24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élèves</a:t>
            </a:r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de la Petite Section et de la Grande Section A du lycée </a:t>
            </a:r>
            <a:r>
              <a:rPr lang="en-US" sz="24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français</a:t>
            </a:r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Montaigne de Cotonou, </a:t>
            </a:r>
            <a:r>
              <a:rPr lang="en-US" sz="24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Bénin</a:t>
            </a:r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b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fr-FR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5F1A0AF-13A9-7461-4EB1-9237261589B9}"/>
              </a:ext>
            </a:extLst>
          </p:cNvPr>
          <p:cNvSpPr txBox="1"/>
          <p:nvPr/>
        </p:nvSpPr>
        <p:spPr>
          <a:xfrm>
            <a:off x="3193867" y="5769429"/>
            <a:ext cx="80750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Nous </a:t>
            </a:r>
            <a:r>
              <a:rPr lang="en-US" sz="2400" b="1" i="1" dirty="0" err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remercions</a:t>
            </a:r>
            <a:r>
              <a:rPr lang="en-US" sz="2400" b="1" i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les </a:t>
            </a:r>
            <a:r>
              <a:rPr lang="en-US" sz="2400" b="1" i="1" dirty="0" err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élèves</a:t>
            </a:r>
            <a:r>
              <a:rPr lang="en-US" sz="2400" b="1" i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la </a:t>
            </a:r>
            <a:r>
              <a:rPr lang="en-US" sz="2400" b="1" i="1" dirty="0" err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classe</a:t>
            </a:r>
            <a:r>
              <a:rPr lang="en-US" sz="2400" b="1" i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CPC de maître </a:t>
            </a:r>
            <a:r>
              <a:rPr lang="fr-FR" sz="2400" b="1" i="1" dirty="0" err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Simplice</a:t>
            </a:r>
            <a:r>
              <a:rPr lang="en-US" sz="2400" b="1" i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pour la lecture de </a:t>
            </a:r>
            <a:r>
              <a:rPr lang="en-US" sz="2400" b="1" i="1" dirty="0" err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notre</a:t>
            </a:r>
            <a:r>
              <a:rPr lang="en-US" sz="2400" b="1" i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i="1" dirty="0" err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histoire</a:t>
            </a:r>
            <a:r>
              <a:rPr lang="en-US" sz="2400" b="1" i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(liaison GS-CP)</a:t>
            </a:r>
            <a:endParaRPr lang="fr-FR" sz="2400" b="1" i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010544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5EA84F3-5D81-3BEA-EF16-F0FEEF05D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81932"/>
          </a:xfrm>
        </p:spPr>
        <p:txBody>
          <a:bodyPr>
            <a:normAutofit fontScale="90000"/>
          </a:bodyPr>
          <a:lstStyle/>
          <a:p>
            <a:r>
              <a:rPr lang="fr-FR" dirty="0"/>
              <a:t>En fon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B80AFC8-C265-EBF2-4B07-B8FC6940D8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Les enfants parlent d’un plan pour sauver les animaux. Il faut chasser les méchants !!!</a:t>
            </a:r>
          </a:p>
          <a:p>
            <a:pPr marL="0" indent="0">
              <a:buNone/>
            </a:pPr>
            <a:r>
              <a:rPr lang="fr-FR" dirty="0"/>
              <a:t>Ils décident de piéger les braconniers en creusant un trou et en les attirant avec des animaux en carton.</a:t>
            </a:r>
          </a:p>
          <a:p>
            <a:pPr marL="0" indent="0">
              <a:buNone/>
            </a:pPr>
            <a:r>
              <a:rPr lang="fr-FR" dirty="0"/>
              <a:t>Pendant ce temps-là, certains élèves les distrairont avec l’aide des guépards.</a:t>
            </a:r>
          </a:p>
          <a:p>
            <a:pPr marL="0" indent="0">
              <a:buNone/>
            </a:pPr>
            <a:endParaRPr lang="fr-FR" dirty="0"/>
          </a:p>
          <a:p>
            <a:pPr marL="0" indent="0" algn="ctr">
              <a:buNone/>
            </a:pPr>
            <a:r>
              <a:rPr lang="fr-FR" dirty="0"/>
              <a:t>« Quand on est plusieurs, on peut faire de grandes choses »</a:t>
            </a:r>
          </a:p>
          <a:p>
            <a:pPr marL="0" indent="0">
              <a:buNone/>
            </a:pPr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             </a:t>
            </a:r>
            <a:r>
              <a:rPr lang="fr-FR" dirty="0" err="1">
                <a:solidFill>
                  <a:schemeClr val="accent5">
                    <a:lumMod val="75000"/>
                  </a:schemeClr>
                </a:solidFill>
              </a:rPr>
              <a:t>noumissououkp</a:t>
            </a:r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Ͻ</a:t>
            </a:r>
            <a:r>
              <a:rPr lang="el-GR" dirty="0">
                <a:solidFill>
                  <a:schemeClr val="accent5">
                    <a:lumMod val="75000"/>
                  </a:schemeClr>
                </a:solidFill>
              </a:rPr>
              <a:t>Ͻ</a:t>
            </a:r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 ! </a:t>
            </a:r>
            <a:r>
              <a:rPr lang="fr-FR" dirty="0" err="1">
                <a:solidFill>
                  <a:schemeClr val="accent5">
                    <a:lumMod val="75000"/>
                  </a:schemeClr>
                </a:solidFill>
              </a:rPr>
              <a:t>Minanblo</a:t>
            </a:r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5">
                    <a:lumMod val="75000"/>
                  </a:schemeClr>
                </a:solidFill>
              </a:rPr>
              <a:t>noudaho</a:t>
            </a:r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 (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Ͻ</a:t>
            </a:r>
            <a:r>
              <a:rPr kumimoji="0" lang="el-GR" sz="2800" b="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Ͻ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se lit or)</a:t>
            </a:r>
            <a:endParaRPr lang="fr-FR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7752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B5F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 4" descr="Une image contenant dessin, Dessin d’enfant, illustration, peinture&#10;&#10;Description générée automatiquement">
            <a:extLst>
              <a:ext uri="{FF2B5EF4-FFF2-40B4-BE49-F238E27FC236}">
                <a16:creationId xmlns:a16="http://schemas.microsoft.com/office/drawing/2014/main" id="{D95B0253-9969-0EF1-FC0D-DBFD7185FE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4780" y="643467"/>
            <a:ext cx="7282439" cy="5571066"/>
          </a:xfrm>
          <a:prstGeom prst="rect">
            <a:avLst/>
          </a:prstGeom>
        </p:spPr>
      </p:pic>
      <p:pic>
        <p:nvPicPr>
          <p:cNvPr id="6" name="FIN FRANCAIS">
            <a:hlinkClick r:id="" action="ppaction://media"/>
            <a:extLst>
              <a:ext uri="{FF2B5EF4-FFF2-40B4-BE49-F238E27FC236}">
                <a16:creationId xmlns:a16="http://schemas.microsoft.com/office/drawing/2014/main" id="{836F5FEA-3857-C766-8FE8-0E765719B0E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606674" y="178259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362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27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930140-56C8-3302-2C00-BF113028B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23446"/>
          </a:xfrm>
        </p:spPr>
        <p:txBody>
          <a:bodyPr/>
          <a:lstStyle/>
          <a:p>
            <a:r>
              <a:rPr lang="fr-FR" dirty="0"/>
              <a:t>En français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486EDAE-EF65-2166-438E-0B97201C77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Le piège réussit, les chasseurs malveillants tombent dans le trou et sont prisonniers.</a:t>
            </a:r>
          </a:p>
          <a:p>
            <a:pPr marL="0" indent="0">
              <a:buNone/>
            </a:pPr>
            <a:r>
              <a:rPr lang="fr-FR" dirty="0"/>
              <a:t>Tous les enfants et les animaux de la savane dansent autour du trou.</a:t>
            </a:r>
          </a:p>
          <a:p>
            <a:pPr marL="0" indent="0">
              <a:buNone/>
            </a:pPr>
            <a:r>
              <a:rPr lang="fr-FR" dirty="0"/>
              <a:t>Les gardes forestiers arrivent.</a:t>
            </a:r>
          </a:p>
          <a:p>
            <a:pPr marL="0" indent="0">
              <a:buNone/>
            </a:pPr>
            <a:endParaRPr lang="fr-FR" dirty="0"/>
          </a:p>
          <a:p>
            <a:pPr marL="0" indent="0" algn="ctr">
              <a:buNone/>
            </a:pPr>
            <a:r>
              <a:rPr lang="fr-FR" sz="3200" dirty="0">
                <a:solidFill>
                  <a:schemeClr val="accent5">
                    <a:lumMod val="75000"/>
                  </a:schemeClr>
                </a:solidFill>
              </a:rPr>
              <a:t> « seul on va plus vite, ensemble on va plus loin. »</a:t>
            </a:r>
          </a:p>
        </p:txBody>
      </p:sp>
    </p:spTree>
    <p:extLst>
      <p:ext uri="{BB962C8B-B14F-4D97-AF65-F5344CB8AC3E}">
        <p14:creationId xmlns:p14="http://schemas.microsoft.com/office/powerpoint/2010/main" val="3813842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333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age 2" descr="Une image contenant texte, Dessin d’enfant, dessin, illustration&#10;&#10;Description générée automatiquement">
            <a:extLst>
              <a:ext uri="{FF2B5EF4-FFF2-40B4-BE49-F238E27FC236}">
                <a16:creationId xmlns:a16="http://schemas.microsoft.com/office/drawing/2014/main" id="{1407837E-A8B4-83A2-BA1A-AA56505C52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8728" y="643467"/>
            <a:ext cx="7389301" cy="5546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410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688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age 2" descr="Une image contenant Dessin d’enfant, peinture, Peinture artistique, dessin&#10;&#10;Description générée automatiquement">
            <a:extLst>
              <a:ext uri="{FF2B5EF4-FFF2-40B4-BE49-F238E27FC236}">
                <a16:creationId xmlns:a16="http://schemas.microsoft.com/office/drawing/2014/main" id="{3A5FA1C6-4E73-809F-7B86-3F225A651E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552" y="643467"/>
            <a:ext cx="7378895" cy="5571066"/>
          </a:xfrm>
          <a:prstGeom prst="rect">
            <a:avLst/>
          </a:prstGeom>
        </p:spPr>
      </p:pic>
      <p:pic>
        <p:nvPicPr>
          <p:cNvPr id="4" name="DEBUT LIBANAIS">
            <a:hlinkClick r:id="" action="ppaction://media"/>
            <a:extLst>
              <a:ext uri="{FF2B5EF4-FFF2-40B4-BE49-F238E27FC236}">
                <a16:creationId xmlns:a16="http://schemas.microsoft.com/office/drawing/2014/main" id="{A237B8AA-DB2E-0D30-1EEC-2A03CB8EDA5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35382" y="1352932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393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61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DBAA02-C777-686F-D816-DC987602B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81932"/>
          </a:xfrm>
        </p:spPr>
        <p:txBody>
          <a:bodyPr>
            <a:normAutofit fontScale="90000"/>
          </a:bodyPr>
          <a:lstStyle/>
          <a:p>
            <a:r>
              <a:rPr lang="fr-FR" dirty="0"/>
              <a:t>En libanais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1FECF0-3E97-1A35-4E07-BB87DB88D4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17913"/>
            <a:ext cx="10515600" cy="4419374"/>
          </a:xfrm>
        </p:spPr>
        <p:txBody>
          <a:bodyPr/>
          <a:lstStyle/>
          <a:p>
            <a:pPr marL="0" indent="0">
              <a:buNone/>
            </a:pPr>
            <a:r>
              <a:rPr lang="fr-FR" dirty="0"/>
              <a:t>La classe de Grande Section A part faire un safari dans les plaines de </a:t>
            </a:r>
            <a:r>
              <a:rPr lang="fr-FR" dirty="0" err="1"/>
              <a:t>Penjari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 algn="ctr">
              <a:buNone/>
            </a:pPr>
            <a:r>
              <a:rPr lang="fr-FR" dirty="0"/>
              <a:t>« Quand on est plusieurs, on peut faire de grandes choses »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96547161-828B-FC66-C664-5C9F1AB030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2513" y="4209994"/>
            <a:ext cx="3004457" cy="297525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fr-FR" sz="2100" b="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inherit"/>
                <a:cs typeface="Arial" panose="020B0604020202020204" pitchFamily="34" charset="0"/>
              </a:rPr>
              <a:t>عندما يكون هناك العديد منا</a:t>
            </a:r>
            <a:r>
              <a:rPr kumimoji="0" lang="fr-FR" altLang="fr-FR" sz="2100" b="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inherit"/>
                <a:cs typeface="Arial" panose="020B0604020202020204" pitchFamily="34" charset="0"/>
              </a:rPr>
              <a:t>،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7C2A5936-E14F-F3DF-A727-27C336D838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48373" y="5188897"/>
            <a:ext cx="65" cy="251359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9E650A6B-85B9-23B9-84B3-3200E8C5BB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2513" y="4559942"/>
            <a:ext cx="2710543" cy="297525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fr-FR" sz="2100" b="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inherit"/>
                <a:cs typeface="Arial" panose="020B0604020202020204" pitchFamily="34" charset="0"/>
              </a:rPr>
              <a:t>يمكننا أن نفعل أشياء عظيمة</a:t>
            </a:r>
            <a:r>
              <a:rPr kumimoji="0" lang="fr-FR" altLang="fr-FR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B71D7093-DC4E-E084-1F3D-2F73E5D0D2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9689" y="5162930"/>
            <a:ext cx="11252311" cy="430887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2800" b="0" i="0" u="none" strike="noStrike" cap="none" normalizeH="0" baseline="0" dirty="0" err="1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eindama</a:t>
            </a:r>
            <a:r>
              <a:rPr kumimoji="0" lang="fr-FR" altLang="fr-FR" sz="2800" b="0" i="0" u="none" strike="noStrike" cap="none" normalizeH="0" baseline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fr-FR" altLang="fr-FR" sz="2800" b="0" i="0" u="none" strike="noStrike" cap="none" normalizeH="0" baseline="0" dirty="0" err="1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yakun</a:t>
            </a:r>
            <a:r>
              <a:rPr kumimoji="0" lang="fr-FR" altLang="fr-FR" sz="2800" b="0" i="0" u="none" strike="noStrike" cap="none" normalizeH="0" baseline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fr-FR" altLang="fr-FR" sz="2800" b="0" i="0" u="none" strike="noStrike" cap="none" normalizeH="0" baseline="0" dirty="0" err="1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hunak</a:t>
            </a:r>
            <a:r>
              <a:rPr kumimoji="0" lang="fr-FR" altLang="fr-FR" sz="2800" b="0" i="0" u="none" strike="noStrike" cap="none" normalizeH="0" baseline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fr-FR" altLang="fr-FR" sz="2800" b="0" i="0" u="none" strike="noStrike" cap="none" normalizeH="0" baseline="0" dirty="0" err="1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aleadid</a:t>
            </a:r>
            <a:r>
              <a:rPr kumimoji="0" lang="fr-FR" altLang="fr-FR" sz="2800" b="0" i="0" u="none" strike="noStrike" cap="none" normalizeH="0" baseline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mana, </a:t>
            </a:r>
            <a:r>
              <a:rPr kumimoji="0" lang="fr-FR" altLang="fr-FR" sz="2800" b="0" i="0" u="none" strike="noStrike" cap="none" normalizeH="0" baseline="0" dirty="0" err="1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yumkinuna</a:t>
            </a:r>
            <a:r>
              <a:rPr kumimoji="0" lang="fr-FR" altLang="fr-FR" sz="2800" b="0" i="0" u="none" strike="noStrike" cap="none" normalizeH="0" baseline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'an </a:t>
            </a:r>
            <a:r>
              <a:rPr kumimoji="0" lang="fr-FR" altLang="fr-FR" sz="2800" b="0" i="0" u="none" strike="noStrike" cap="none" normalizeH="0" baseline="0" dirty="0" err="1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nafeal</a:t>
            </a:r>
            <a:r>
              <a:rPr kumimoji="0" lang="fr-FR" altLang="fr-FR" sz="2800" b="0" i="0" u="none" strike="noStrike" cap="none" normalizeH="0" baseline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'</a:t>
            </a:r>
            <a:r>
              <a:rPr kumimoji="0" lang="fr-FR" altLang="fr-FR" sz="2800" b="0" i="0" u="none" strike="noStrike" cap="none" normalizeH="0" baseline="0" dirty="0" err="1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ashya</a:t>
            </a:r>
            <a:r>
              <a:rPr kumimoji="0" lang="fr-FR" altLang="fr-FR" sz="2800" b="0" i="0" u="none" strike="noStrike" cap="none" normalizeH="0" baseline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' </a:t>
            </a:r>
            <a:r>
              <a:rPr kumimoji="0" lang="fr-FR" altLang="fr-FR" sz="2800" b="0" i="0" u="none" strike="noStrike" cap="none" normalizeH="0" baseline="0" dirty="0" err="1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eazimatan</a:t>
            </a:r>
            <a:r>
              <a:rPr kumimoji="0" lang="fr-FR" altLang="fr-FR" sz="2800" b="0" i="0" u="none" strike="noStrike" cap="none" normalizeH="0" baseline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92236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54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 4" descr="Une image contenant art, Dessin d’enfant, peinture, dessin&#10;&#10;Description générée automatiquement">
            <a:extLst>
              <a:ext uri="{FF2B5EF4-FFF2-40B4-BE49-F238E27FC236}">
                <a16:creationId xmlns:a16="http://schemas.microsoft.com/office/drawing/2014/main" id="{99AE319B-E17E-D849-1A28-CA2333EF3D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8425" y="643467"/>
            <a:ext cx="7235150" cy="5571066"/>
          </a:xfrm>
          <a:prstGeom prst="rect">
            <a:avLst/>
          </a:prstGeom>
        </p:spPr>
      </p:pic>
      <p:pic>
        <p:nvPicPr>
          <p:cNvPr id="6" name="L ARRIV2E ESPAGNOL">
            <a:hlinkClick r:id="" action="ppaction://media"/>
            <a:extLst>
              <a:ext uri="{FF2B5EF4-FFF2-40B4-BE49-F238E27FC236}">
                <a16:creationId xmlns:a16="http://schemas.microsoft.com/office/drawing/2014/main" id="{0A5DF35E-7605-52E1-88EE-086CCD62120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71319" y="1308865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571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073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8F1A47B-438F-3E32-6781-AD719C01D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6361"/>
          </a:xfrm>
        </p:spPr>
        <p:txBody>
          <a:bodyPr>
            <a:normAutofit fontScale="90000"/>
          </a:bodyPr>
          <a:lstStyle/>
          <a:p>
            <a:r>
              <a:rPr lang="fr-FR"/>
              <a:t>En espagnol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EC31111-A72F-D5F6-5725-970E1871B1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7057" y="1061811"/>
            <a:ext cx="10515600" cy="5698218"/>
          </a:xfrm>
        </p:spPr>
        <p:txBody>
          <a:bodyPr/>
          <a:lstStyle/>
          <a:p>
            <a:pPr marL="0" indent="0">
              <a:buNone/>
            </a:pPr>
            <a:r>
              <a:rPr lang="fr-FR" dirty="0"/>
              <a:t>Les élèves arrivent dans le </a:t>
            </a:r>
            <a:r>
              <a:rPr lang="fr-FR" dirty="0" err="1"/>
              <a:t>parcet</a:t>
            </a:r>
            <a:r>
              <a:rPr lang="fr-FR" dirty="0"/>
              <a:t> rencontrent des animaux sauvages. </a:t>
            </a:r>
          </a:p>
          <a:p>
            <a:pPr marL="0" indent="0">
              <a:buNone/>
            </a:pPr>
            <a:r>
              <a:rPr lang="fr-FR" dirty="0" err="1"/>
              <a:t>Gaïane</a:t>
            </a:r>
            <a:r>
              <a:rPr lang="fr-FR" dirty="0"/>
              <a:t> et ses copines, Marie-Hélène et </a:t>
            </a:r>
            <a:r>
              <a:rPr lang="fr-FR" dirty="0" err="1"/>
              <a:t>Shadé</a:t>
            </a:r>
            <a:r>
              <a:rPr lang="fr-FR" dirty="0"/>
              <a:t> prennent des photos de girafes.</a:t>
            </a:r>
          </a:p>
          <a:p>
            <a:pPr marL="0" indent="0">
              <a:buNone/>
            </a:pPr>
            <a:r>
              <a:rPr lang="fr-FR" dirty="0" err="1"/>
              <a:t>Shyne</a:t>
            </a:r>
            <a:r>
              <a:rPr lang="fr-FR" dirty="0"/>
              <a:t>, </a:t>
            </a:r>
            <a:r>
              <a:rPr lang="fr-FR" dirty="0" err="1"/>
              <a:t>Méryl</a:t>
            </a:r>
            <a:r>
              <a:rPr lang="fr-FR" dirty="0"/>
              <a:t>, </a:t>
            </a:r>
            <a:r>
              <a:rPr lang="fr-FR" dirty="0" err="1"/>
              <a:t>Kaïm</a:t>
            </a:r>
            <a:r>
              <a:rPr lang="fr-FR" dirty="0"/>
              <a:t> et Abel, eux regardent les félins, le lion, les lionnes et leurs petits.</a:t>
            </a:r>
          </a:p>
          <a:p>
            <a:pPr marL="0" indent="0">
              <a:buNone/>
            </a:pPr>
            <a:r>
              <a:rPr lang="fr-FR" dirty="0" err="1"/>
              <a:t>Yacout</a:t>
            </a:r>
            <a:r>
              <a:rPr lang="fr-FR" dirty="0"/>
              <a:t>, Shakira, </a:t>
            </a:r>
            <a:r>
              <a:rPr lang="fr-FR" dirty="0" err="1"/>
              <a:t>Izia</a:t>
            </a:r>
            <a:r>
              <a:rPr lang="fr-FR" dirty="0"/>
              <a:t> et Elsy dessinent les arbres de la savane.</a:t>
            </a:r>
          </a:p>
          <a:p>
            <a:pPr marL="0" indent="0">
              <a:buNone/>
            </a:pPr>
            <a:r>
              <a:rPr lang="fr-FR" dirty="0" err="1"/>
              <a:t>Haliss</a:t>
            </a:r>
            <a:r>
              <a:rPr lang="fr-FR" dirty="0"/>
              <a:t>, </a:t>
            </a:r>
            <a:r>
              <a:rPr lang="fr-FR" dirty="0" err="1"/>
              <a:t>Makyn</a:t>
            </a:r>
            <a:r>
              <a:rPr lang="fr-FR" dirty="0"/>
              <a:t>, Yuna et Astarté observent les hippopotames dans le lac.</a:t>
            </a:r>
          </a:p>
          <a:p>
            <a:pPr marL="0" indent="0">
              <a:buNone/>
            </a:pPr>
            <a:endParaRPr lang="fr-FR" dirty="0"/>
          </a:p>
          <a:p>
            <a:pPr marL="0" indent="0" algn="ctr">
              <a:buNone/>
            </a:pPr>
            <a:r>
              <a:rPr lang="fr-FR" dirty="0"/>
              <a:t>« Quand on est plusieurs, on peut faire de grandes choses »</a:t>
            </a:r>
          </a:p>
          <a:p>
            <a:pPr marL="0" indent="0">
              <a:buNone/>
            </a:pPr>
            <a:r>
              <a:rPr lang="fr-FR" dirty="0"/>
              <a:t>      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F4062F36-341D-8F1B-67E2-C92A0EFE12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20685" y="6087628"/>
            <a:ext cx="7582653" cy="405247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fr-FR" sz="2800" b="0" i="0" u="none" strike="noStrike" cap="none" normalizeH="0" baseline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inherit"/>
              </a:rPr>
              <a:t>cuando somos varios podemos hacer grandes cosas</a:t>
            </a:r>
            <a:r>
              <a:rPr kumimoji="0" lang="es-ES" altLang="fr-FR" sz="2800" b="0" i="0" u="none" strike="noStrike" cap="none" normalizeH="0" baseline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</a:rPr>
              <a:t> </a:t>
            </a:r>
            <a:endParaRPr kumimoji="0" lang="es-ES" altLang="fr-FR" sz="2800" b="0" i="0" u="none" strike="noStrike" cap="none" normalizeH="0" baseline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49961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Dessin d’enfant, dessin, texte, illustration&#10;&#10;Description générée automatiquement">
            <a:extLst>
              <a:ext uri="{FF2B5EF4-FFF2-40B4-BE49-F238E27FC236}">
                <a16:creationId xmlns:a16="http://schemas.microsoft.com/office/drawing/2014/main" id="{D32CDB28-6460-87EB-0A1D-79671333C4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765" y="221361"/>
            <a:ext cx="8285755" cy="6415277"/>
          </a:xfrm>
          <a:prstGeom prst="rect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</p:pic>
      <p:pic>
        <p:nvPicPr>
          <p:cNvPr id="6" name="TOUT A COUP YUROBA">
            <a:hlinkClick r:id="" action="ppaction://media"/>
            <a:extLst>
              <a:ext uri="{FF2B5EF4-FFF2-40B4-BE49-F238E27FC236}">
                <a16:creationId xmlns:a16="http://schemas.microsoft.com/office/drawing/2014/main" id="{01BB1C0E-31EE-501B-F934-C0A8ADFF13F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80973" y="13970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899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22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4AE12E1-46B3-3087-9C4E-694EDC9A5E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13658"/>
            <a:ext cx="10515600" cy="685800"/>
          </a:xfrm>
        </p:spPr>
        <p:txBody>
          <a:bodyPr>
            <a:normAutofit fontScale="90000"/>
          </a:bodyPr>
          <a:lstStyle/>
          <a:p>
            <a:r>
              <a:rPr lang="fr-FR" dirty="0"/>
              <a:t>En Yoruba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A43502E-B976-16E2-9E56-18BC029E09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7943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/>
              <a:t>Tout à coup, les animaux entendent un bruit et se sauvent dans les hautes herbes. </a:t>
            </a:r>
          </a:p>
          <a:p>
            <a:pPr marL="0" indent="0">
              <a:buNone/>
            </a:pPr>
            <a:r>
              <a:rPr lang="fr-FR" dirty="0"/>
              <a:t>En se retournant, les enfants comprennent car ils voient un groupe de braconniers.</a:t>
            </a:r>
          </a:p>
          <a:p>
            <a:pPr marL="0" indent="0">
              <a:buNone/>
            </a:pPr>
            <a:endParaRPr lang="fr-FR" dirty="0"/>
          </a:p>
          <a:p>
            <a:pPr marL="0" indent="0" algn="ctr">
              <a:buNone/>
            </a:pPr>
            <a:r>
              <a:rPr lang="fr-FR" dirty="0"/>
              <a:t> « Quand on est plusieurs, on peut faire de grandes choses »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                  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B9D91415-9604-AFD9-F7B7-BA04CE1599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7943" y="4893505"/>
            <a:ext cx="9399624" cy="466803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inherit"/>
              </a:rPr>
              <a:t>             </a:t>
            </a:r>
            <a:r>
              <a:rPr kumimoji="0" lang="fr-FR" altLang="fr-FR" sz="3200" b="0" i="0" u="none" strike="noStrike" cap="none" normalizeH="0" baseline="0" dirty="0" err="1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inherit"/>
              </a:rPr>
              <a:t>nigbati</a:t>
            </a:r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inherit"/>
              </a:rPr>
              <a:t> </a:t>
            </a:r>
            <a:r>
              <a:rPr kumimoji="0" lang="fr-FR" altLang="fr-FR" sz="3200" b="0" i="0" u="none" strike="noStrike" cap="none" normalizeH="0" baseline="0" dirty="0" err="1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inherit"/>
              </a:rPr>
              <a:t>ọpọlọpọ</a:t>
            </a:r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inherit"/>
              </a:rPr>
              <a:t> </a:t>
            </a:r>
            <a:r>
              <a:rPr kumimoji="0" lang="fr-FR" altLang="fr-FR" sz="3200" b="0" i="0" u="none" strike="noStrike" cap="none" normalizeH="0" baseline="0" dirty="0" err="1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inherit"/>
              </a:rPr>
              <a:t>wa</a:t>
            </a:r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inherit"/>
              </a:rPr>
              <a:t> </a:t>
            </a:r>
            <a:r>
              <a:rPr kumimoji="0" lang="fr-FR" altLang="fr-FR" sz="3200" b="0" i="0" u="none" strike="noStrike" cap="none" normalizeH="0" baseline="0" dirty="0" err="1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inherit"/>
              </a:rPr>
              <a:t>ba</a:t>
            </a:r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inherit"/>
              </a:rPr>
              <a:t> </a:t>
            </a:r>
            <a:r>
              <a:rPr kumimoji="0" lang="fr-FR" altLang="fr-FR" sz="3200" b="0" i="0" u="none" strike="noStrike" cap="none" normalizeH="0" baseline="0" dirty="0" err="1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inherit"/>
              </a:rPr>
              <a:t>wa</a:t>
            </a:r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inherit"/>
              </a:rPr>
              <a:t>, a le </a:t>
            </a:r>
            <a:r>
              <a:rPr kumimoji="0" lang="fr-FR" altLang="fr-FR" sz="3200" b="0" i="0" u="none" strike="noStrike" cap="none" normalizeH="0" baseline="0" dirty="0" err="1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inherit"/>
              </a:rPr>
              <a:t>ṣe</a:t>
            </a:r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inherit"/>
              </a:rPr>
              <a:t> </a:t>
            </a:r>
            <a:r>
              <a:rPr kumimoji="0" lang="fr-FR" altLang="fr-FR" sz="3200" b="0" i="0" u="none" strike="noStrike" cap="none" normalizeH="0" baseline="0" dirty="0" err="1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inherit"/>
              </a:rPr>
              <a:t>awọn</a:t>
            </a:r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inherit"/>
              </a:rPr>
              <a:t> </a:t>
            </a:r>
            <a:r>
              <a:rPr kumimoji="0" lang="fr-FR" altLang="fr-FR" sz="3200" b="0" i="0" u="none" strike="noStrike" cap="none" normalizeH="0" baseline="0" dirty="0" err="1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inherit"/>
              </a:rPr>
              <a:t>ohun</a:t>
            </a:r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inherit"/>
              </a:rPr>
              <a:t> </a:t>
            </a:r>
            <a:r>
              <a:rPr kumimoji="0" lang="fr-FR" altLang="fr-FR" sz="3200" b="0" i="0" u="none" strike="noStrike" cap="none" normalizeH="0" baseline="0" dirty="0" err="1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inherit"/>
              </a:rPr>
              <a:t>nla</a:t>
            </a:r>
            <a:r>
              <a:rPr kumimoji="0" lang="fr-FR" altLang="fr-FR" sz="3200" b="0" i="0" u="none" strike="noStrike" cap="none" normalizeH="0" baseline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</a:rPr>
              <a:t> </a:t>
            </a:r>
            <a:endParaRPr kumimoji="0" lang="fr-FR" altLang="fr-FR" sz="3200" b="0" i="0" u="none" strike="noStrike" cap="none" normalizeH="0" baseline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4304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B6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Image 6" descr="Une image contenant peinture, Dessin d’enfant, dessin, Art moderne&#10;&#10;Description générée automatiquement">
            <a:extLst>
              <a:ext uri="{FF2B5EF4-FFF2-40B4-BE49-F238E27FC236}">
                <a16:creationId xmlns:a16="http://schemas.microsoft.com/office/drawing/2014/main" id="{646D98E2-5CC4-E7CE-17CF-DBD32AEB70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5506" y="643467"/>
            <a:ext cx="7403409" cy="5571066"/>
          </a:xfrm>
          <a:prstGeom prst="rect">
            <a:avLst/>
          </a:prstGeom>
        </p:spPr>
      </p:pic>
      <p:pic>
        <p:nvPicPr>
          <p:cNvPr id="8" name="PLAN B FON">
            <a:hlinkClick r:id="" action="ppaction://media"/>
            <a:extLst>
              <a:ext uri="{FF2B5EF4-FFF2-40B4-BE49-F238E27FC236}">
                <a16:creationId xmlns:a16="http://schemas.microsoft.com/office/drawing/2014/main" id="{1F408147-8FBA-F8AF-64D6-3562BBB6B73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5543" y="1507169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925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10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395</Words>
  <Application>Microsoft Office PowerPoint</Application>
  <PresentationFormat>Grand écran</PresentationFormat>
  <Paragraphs>40</Paragraphs>
  <Slides>12</Slides>
  <Notes>0</Notes>
  <HiddenSlides>0</HiddenSlides>
  <MMClips>5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8" baseType="lpstr">
      <vt:lpstr>Aptos</vt:lpstr>
      <vt:lpstr>Aptos Display</vt:lpstr>
      <vt:lpstr>Arial</vt:lpstr>
      <vt:lpstr>Calibri</vt:lpstr>
      <vt:lpstr>inherit</vt:lpstr>
      <vt:lpstr>Thème Office</vt:lpstr>
      <vt:lpstr>Présentation PowerPoint</vt:lpstr>
      <vt:lpstr>Présentation PowerPoint</vt:lpstr>
      <vt:lpstr>Présentation PowerPoint</vt:lpstr>
      <vt:lpstr>En libanais</vt:lpstr>
      <vt:lpstr>Présentation PowerPoint</vt:lpstr>
      <vt:lpstr>En espagnol</vt:lpstr>
      <vt:lpstr>Présentation PowerPoint</vt:lpstr>
      <vt:lpstr>En Yoruba</vt:lpstr>
      <vt:lpstr>Présentation PowerPoint</vt:lpstr>
      <vt:lpstr>En fon</vt:lpstr>
      <vt:lpstr>Présentation PowerPoint</vt:lpstr>
      <vt:lpstr>En français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Valérie YONNET</dc:creator>
  <cp:lastModifiedBy>Valérie YONNET</cp:lastModifiedBy>
  <cp:revision>4</cp:revision>
  <dcterms:created xsi:type="dcterms:W3CDTF">2024-04-23T15:03:11Z</dcterms:created>
  <dcterms:modified xsi:type="dcterms:W3CDTF">2024-04-24T14:25:37Z</dcterms:modified>
</cp:coreProperties>
</file>